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81" r:id="rId3"/>
    <p:sldId id="282" r:id="rId4"/>
    <p:sldId id="283" r:id="rId5"/>
    <p:sldId id="285" r:id="rId6"/>
    <p:sldId id="284" r:id="rId7"/>
    <p:sldId id="28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26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5684875" y="71414"/>
            <a:ext cx="3316281" cy="1615827"/>
          </a:xfrm>
          <a:prstGeom prst="rect">
            <a:avLst/>
          </a:prstGeom>
          <a:noFill/>
          <a:ln w="9525">
            <a:noFill/>
            <a:miter lim="800000"/>
            <a:headEnd/>
            <a:tailEnd/>
          </a:ln>
        </p:spPr>
        <p:txBody>
          <a:bodyPr wrap="square">
            <a:spAutoFit/>
          </a:bodyPr>
          <a:lstStyle/>
          <a:p>
            <a:pPr algn="ctr">
              <a:spcBef>
                <a:spcPct val="50000"/>
              </a:spcBef>
            </a:pPr>
            <a:r>
              <a:rPr lang="ar-IQ" b="1" dirty="0" smtClean="0">
                <a:solidFill>
                  <a:srgbClr val="C00000"/>
                </a:solidFill>
              </a:rPr>
              <a:t>وزارة التعليم العالي والبحث العلمي</a:t>
            </a:r>
          </a:p>
          <a:p>
            <a:pPr algn="ctr">
              <a:spcBef>
                <a:spcPct val="50000"/>
              </a:spcBef>
            </a:pPr>
            <a:r>
              <a:rPr lang="ar-IQ" b="1" dirty="0" smtClean="0">
                <a:solidFill>
                  <a:srgbClr val="C00000"/>
                </a:solidFill>
              </a:rPr>
              <a:t>جامعة البصرة</a:t>
            </a:r>
          </a:p>
          <a:p>
            <a:pPr algn="ctr">
              <a:spcBef>
                <a:spcPct val="50000"/>
              </a:spcBef>
            </a:pPr>
            <a:r>
              <a:rPr lang="ar-IQ" b="1" dirty="0" smtClean="0">
                <a:solidFill>
                  <a:srgbClr val="C00000"/>
                </a:solidFill>
              </a:rPr>
              <a:t>كلية التربية البدنية وعلوم الرياضة</a:t>
            </a:r>
          </a:p>
          <a:p>
            <a:pPr algn="ctr">
              <a:spcBef>
                <a:spcPct val="50000"/>
              </a:spcBef>
            </a:pPr>
            <a:r>
              <a:rPr lang="ar-IQ" b="1" dirty="0" smtClean="0">
                <a:solidFill>
                  <a:srgbClr val="C00000"/>
                </a:solidFill>
              </a:rPr>
              <a:t>فرع العلوم </a:t>
            </a:r>
            <a:r>
              <a:rPr lang="ar-IQ" b="1" dirty="0" smtClean="0">
                <a:solidFill>
                  <a:srgbClr val="C00000"/>
                </a:solidFill>
              </a:rPr>
              <a:t>النظرية</a:t>
            </a:r>
            <a:endParaRPr lang="ar-IQ" b="1" dirty="0">
              <a:solidFill>
                <a:srgbClr val="C00000"/>
              </a:solidFill>
            </a:endParaRPr>
          </a:p>
        </p:txBody>
      </p:sp>
      <p:sp>
        <p:nvSpPr>
          <p:cNvPr id="5" name="Text Box 3"/>
          <p:cNvSpPr txBox="1">
            <a:spLocks noChangeArrowheads="1"/>
          </p:cNvSpPr>
          <p:nvPr/>
        </p:nvSpPr>
        <p:spPr bwMode="auto">
          <a:xfrm>
            <a:off x="428596" y="1857364"/>
            <a:ext cx="8501122" cy="2462213"/>
          </a:xfrm>
          <a:prstGeom prst="rect">
            <a:avLst/>
          </a:prstGeom>
          <a:noFill/>
          <a:ln w="9525">
            <a:noFill/>
            <a:miter lim="800000"/>
            <a:headEnd/>
            <a:tailEnd/>
          </a:ln>
        </p:spPr>
        <p:txBody>
          <a:bodyPr wrap="square">
            <a:spAutoFit/>
          </a:bodyPr>
          <a:lstStyle/>
          <a:p>
            <a:pPr algn="ctr">
              <a:spcBef>
                <a:spcPct val="50000"/>
              </a:spcBef>
            </a:pPr>
            <a:endParaRPr lang="ar-IQ" sz="2800" dirty="0" smtClean="0"/>
          </a:p>
          <a:p>
            <a:pPr lvl="0" algn="ctr">
              <a:spcBef>
                <a:spcPct val="50000"/>
              </a:spcBef>
            </a:pPr>
            <a:r>
              <a:rPr lang="ar-IQ" sz="2800" dirty="0" smtClean="0"/>
              <a:t>تشكيلات </a:t>
            </a:r>
            <a:r>
              <a:rPr lang="ar-IQ" sz="2800" dirty="0" smtClean="0"/>
              <a:t>تغطية اللاعب المهاجم</a:t>
            </a:r>
            <a:endParaRPr lang="ar-IQ" sz="2800" dirty="0" smtClean="0"/>
          </a:p>
          <a:p>
            <a:pPr lvl="0" algn="ctr">
              <a:spcBef>
                <a:spcPct val="50000"/>
              </a:spcBef>
            </a:pPr>
            <a:r>
              <a:rPr lang="ar-IQ" sz="2800" b="1" dirty="0" smtClean="0">
                <a:solidFill>
                  <a:srgbClr val="FF0000"/>
                </a:solidFill>
              </a:rPr>
              <a:t>إعداد      أ.م.د رجاء عبد الصمد </a:t>
            </a:r>
            <a:r>
              <a:rPr lang="ar-IQ" sz="2800" b="1" dirty="0" smtClean="0">
                <a:solidFill>
                  <a:srgbClr val="FF0000"/>
                </a:solidFill>
              </a:rPr>
              <a:t>عاشور </a:t>
            </a:r>
          </a:p>
          <a:p>
            <a:pPr lvl="0" algn="ctr">
              <a:spcBef>
                <a:spcPct val="50000"/>
              </a:spcBef>
            </a:pPr>
            <a:r>
              <a:rPr lang="ar-IQ" sz="2800" b="1" dirty="0" smtClean="0">
                <a:solidFill>
                  <a:srgbClr val="FF0000"/>
                </a:solidFill>
              </a:rPr>
              <a:t>المرحلة الرابعة</a:t>
            </a:r>
            <a:endParaRPr lang="ar-IQ" sz="2800" b="1" dirty="0" smtClean="0">
              <a:solidFill>
                <a:srgbClr val="00B050"/>
              </a:solidFill>
            </a:endParaRPr>
          </a:p>
        </p:txBody>
      </p:sp>
      <p:pic>
        <p:nvPicPr>
          <p:cNvPr id="6" name="Picture 7" descr="vollyball"/>
          <p:cNvPicPr>
            <a:picLocks noChangeAspect="1" noChangeArrowheads="1"/>
          </p:cNvPicPr>
          <p:nvPr/>
        </p:nvPicPr>
        <p:blipFill>
          <a:blip r:embed="rId2"/>
          <a:srcRect/>
          <a:stretch>
            <a:fillRect/>
          </a:stretch>
        </p:blipFill>
        <p:spPr bwMode="auto">
          <a:xfrm>
            <a:off x="0" y="3505200"/>
            <a:ext cx="2819400" cy="3352800"/>
          </a:xfrm>
          <a:prstGeom prst="rect">
            <a:avLst/>
          </a:prstGeom>
          <a:noFill/>
          <a:ln w="9525">
            <a:noFill/>
            <a:miter lim="800000"/>
            <a:headEnd/>
            <a:tailEnd/>
          </a:ln>
        </p:spPr>
      </p:pic>
      <p:pic>
        <p:nvPicPr>
          <p:cNvPr id="7" name="Picture 7" descr="vollyball"/>
          <p:cNvPicPr>
            <a:picLocks noChangeAspect="1" noChangeArrowheads="1"/>
          </p:cNvPicPr>
          <p:nvPr/>
        </p:nvPicPr>
        <p:blipFill>
          <a:blip r:embed="rId2"/>
          <a:srcRect/>
          <a:stretch>
            <a:fillRect/>
          </a:stretch>
        </p:blipFill>
        <p:spPr bwMode="auto">
          <a:xfrm>
            <a:off x="5791200" y="4800600"/>
            <a:ext cx="1447800" cy="1721708"/>
          </a:xfrm>
          <a:prstGeom prst="rect">
            <a:avLst/>
          </a:prstGeom>
          <a:noFill/>
          <a:ln w="9525">
            <a:noFill/>
            <a:miter lim="800000"/>
            <a:headEnd/>
            <a:tailEnd/>
          </a:ln>
        </p:spPr>
      </p:pic>
      <p:pic>
        <p:nvPicPr>
          <p:cNvPr id="8" name="Picture 7" descr="vollyball"/>
          <p:cNvPicPr>
            <a:picLocks noChangeAspect="1" noChangeArrowheads="1"/>
          </p:cNvPicPr>
          <p:nvPr/>
        </p:nvPicPr>
        <p:blipFill>
          <a:blip r:embed="rId2"/>
          <a:srcRect/>
          <a:stretch>
            <a:fillRect/>
          </a:stretch>
        </p:blipFill>
        <p:spPr bwMode="auto">
          <a:xfrm>
            <a:off x="2819400" y="4419600"/>
            <a:ext cx="2362200" cy="2106827"/>
          </a:xfrm>
          <a:prstGeom prst="rect">
            <a:avLst/>
          </a:prstGeom>
          <a:noFill/>
          <a:ln w="9525">
            <a:noFill/>
            <a:miter lim="800000"/>
            <a:headEnd/>
            <a:tailEnd/>
          </a:ln>
        </p:spPr>
      </p:pic>
      <p:pic>
        <p:nvPicPr>
          <p:cNvPr id="9" name="Picture 7" descr="vollyball"/>
          <p:cNvPicPr>
            <a:picLocks noChangeAspect="1" noChangeArrowheads="1"/>
          </p:cNvPicPr>
          <p:nvPr/>
        </p:nvPicPr>
        <p:blipFill>
          <a:blip r:embed="rId2"/>
          <a:srcRect/>
          <a:stretch>
            <a:fillRect/>
          </a:stretch>
        </p:blipFill>
        <p:spPr bwMode="auto">
          <a:xfrm>
            <a:off x="914400" y="533400"/>
            <a:ext cx="1447800" cy="17217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 y="381001"/>
            <a:ext cx="8229600" cy="1815882"/>
          </a:xfrm>
          <a:prstGeom prst="rect">
            <a:avLst/>
          </a:prstGeom>
        </p:spPr>
        <p:txBody>
          <a:bodyPr wrap="square">
            <a:spAutoFit/>
          </a:bodyPr>
          <a:lstStyle/>
          <a:p>
            <a:pPr algn="r" rtl="1"/>
            <a:r>
              <a:rPr lang="ar-IQ" sz="2800" dirty="0" smtClean="0"/>
              <a:t>تغطية المهاجم الذي يقوم بعملية الضرب الساحق من مركز رقم 4وتستخدم في حالة وجود لاعبين جدار الصد يتميزون بطول القامة متوسط وتكون صد الكرة بعد اداء عملية الهجوم تتوجه الكرة خلف اللاعبين في المنطقة الخلفية للاعبين </a:t>
            </a:r>
            <a:endParaRPr lang="ar-IQ" dirty="0"/>
          </a:p>
        </p:txBody>
      </p:sp>
      <p:pic>
        <p:nvPicPr>
          <p:cNvPr id="1028" name="Picture 4" descr="B:\البحوث الترقية رجاء\Copy (4) of ضرب ساحق  التعرف البصري تغطية\t42.bmp"/>
          <p:cNvPicPr>
            <a:picLocks noChangeAspect="1" noChangeArrowheads="1"/>
          </p:cNvPicPr>
          <p:nvPr/>
        </p:nvPicPr>
        <p:blipFill>
          <a:blip r:embed="rId2"/>
          <a:srcRect/>
          <a:stretch>
            <a:fillRect/>
          </a:stretch>
        </p:blipFill>
        <p:spPr bwMode="auto">
          <a:xfrm>
            <a:off x="381000" y="2524125"/>
            <a:ext cx="8305800" cy="433387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2062103"/>
          </a:xfrm>
          <a:prstGeom prst="rect">
            <a:avLst/>
          </a:prstGeom>
        </p:spPr>
        <p:txBody>
          <a:bodyPr wrap="square">
            <a:spAutoFit/>
          </a:bodyPr>
          <a:lstStyle/>
          <a:p>
            <a:pPr algn="r" rtl="1"/>
            <a:r>
              <a:rPr lang="ar-IQ" sz="3200" dirty="0" smtClean="0"/>
              <a:t>تغطية المهاجم الذي يقوم بعملية الضرب الساحق من مركز رقم 4وتستخدم في حالة وجود لاعبين جدار الصد يتميزون بطول القامة وتكون صد الكرة بعد اداء عملية الهجوم تتوجه الكرة خلف اللاعب الكابس (تغطية اللاعب المهاجم بقوسين امامي وخلفي) </a:t>
            </a:r>
            <a:endParaRPr lang="ar-IQ" sz="3200" dirty="0"/>
          </a:p>
        </p:txBody>
      </p:sp>
      <p:pic>
        <p:nvPicPr>
          <p:cNvPr id="2050" name="Picture 2" descr="B:\البحوث الترقية رجاء\Copy (4) of ضرب ساحق  التعرف البصري تغطية\t43.bmp"/>
          <p:cNvPicPr>
            <a:picLocks noChangeAspect="1" noChangeArrowheads="1"/>
          </p:cNvPicPr>
          <p:nvPr/>
        </p:nvPicPr>
        <p:blipFill>
          <a:blip r:embed="rId2"/>
          <a:srcRect/>
          <a:stretch>
            <a:fillRect/>
          </a:stretch>
        </p:blipFill>
        <p:spPr bwMode="auto">
          <a:xfrm>
            <a:off x="228600" y="2257425"/>
            <a:ext cx="8610600" cy="460057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10600" cy="2308324"/>
          </a:xfrm>
          <a:prstGeom prst="rect">
            <a:avLst/>
          </a:prstGeom>
        </p:spPr>
        <p:txBody>
          <a:bodyPr wrap="square">
            <a:spAutoFit/>
          </a:bodyPr>
          <a:lstStyle/>
          <a:p>
            <a:pPr algn="r" rtl="1"/>
            <a:r>
              <a:rPr lang="ar-IQ" sz="3600" dirty="0" smtClean="0"/>
              <a:t>تغطية المهاجم الذي يقوم بعملية الضرب الساحق من مركز رقم 3وتستخدم في حالة وجود لاعبين جدار الصد يتميزون بطول القامة وتكون صد الكرة بعد اداء عملية الهجوم تتوجه الكرة خلف اللاعب الكابس</a:t>
            </a:r>
            <a:endParaRPr lang="ar-IQ" sz="3600" dirty="0"/>
          </a:p>
        </p:txBody>
      </p:sp>
      <p:pic>
        <p:nvPicPr>
          <p:cNvPr id="3074" name="Picture 2" descr="B:\البحوث الترقية رجاء\Copy (4) of ضرب ساحق  التعرف البصري تغطية\t33a.bmp"/>
          <p:cNvPicPr>
            <a:picLocks noChangeAspect="1" noChangeArrowheads="1"/>
          </p:cNvPicPr>
          <p:nvPr/>
        </p:nvPicPr>
        <p:blipFill>
          <a:blip r:embed="rId2"/>
          <a:srcRect/>
          <a:stretch>
            <a:fillRect/>
          </a:stretch>
        </p:blipFill>
        <p:spPr bwMode="auto">
          <a:xfrm>
            <a:off x="381000" y="2590800"/>
            <a:ext cx="8001000" cy="4267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52400"/>
            <a:ext cx="8382000" cy="2862322"/>
          </a:xfrm>
          <a:prstGeom prst="rect">
            <a:avLst/>
          </a:prstGeom>
        </p:spPr>
        <p:txBody>
          <a:bodyPr wrap="square">
            <a:spAutoFit/>
          </a:bodyPr>
          <a:lstStyle/>
          <a:p>
            <a:pPr algn="r" rtl="1"/>
            <a:r>
              <a:rPr lang="ar-IQ" sz="3600" dirty="0" smtClean="0"/>
              <a:t>غطية المهاجم الذي يقوم بعملية الضرب الساحق من مركز رقم 3وتستخدم في حالة وجود لاعبين جدار الصد يتميزون بطول القامة متوسط وتكون صد الكرة بعد اداء عملية الهجوم تتوجه الكرة خلف اللاعبين في المنطقة الخلفية للاعبين </a:t>
            </a:r>
            <a:endParaRPr lang="ar-IQ" sz="3600" dirty="0"/>
          </a:p>
        </p:txBody>
      </p:sp>
      <p:pic>
        <p:nvPicPr>
          <p:cNvPr id="4098" name="Picture 2" descr="B:\البحوث الترقية رجاء\Copy (4) of ضرب ساحق  التعرف البصري تغطية\t32b.bmp"/>
          <p:cNvPicPr>
            <a:picLocks noChangeAspect="1" noChangeArrowheads="1"/>
          </p:cNvPicPr>
          <p:nvPr/>
        </p:nvPicPr>
        <p:blipFill>
          <a:blip r:embed="rId2"/>
          <a:srcRect/>
          <a:stretch>
            <a:fillRect/>
          </a:stretch>
        </p:blipFill>
        <p:spPr bwMode="auto">
          <a:xfrm>
            <a:off x="609600" y="3048000"/>
            <a:ext cx="7391400" cy="3810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534400" cy="2062103"/>
          </a:xfrm>
          <a:prstGeom prst="rect">
            <a:avLst/>
          </a:prstGeom>
        </p:spPr>
        <p:txBody>
          <a:bodyPr wrap="square">
            <a:spAutoFit/>
          </a:bodyPr>
          <a:lstStyle/>
          <a:p>
            <a:pPr algn="r" rtl="1"/>
            <a:r>
              <a:rPr lang="ar-IQ" sz="3200" dirty="0" smtClean="0"/>
              <a:t>تغطية المهاجم الذي يقوم بعملية الضرب الساحق من مركز رقم 2وتستخدم في حالة وجود لاعبين جدار الصد يتميزون بطول القامة وتكون صد الكرة بعد اداء عملية الهجوم تتوجه الكرة خلف اللاعب الكابس </a:t>
            </a:r>
            <a:endParaRPr lang="ar-IQ" sz="3200" dirty="0"/>
          </a:p>
        </p:txBody>
      </p:sp>
      <p:pic>
        <p:nvPicPr>
          <p:cNvPr id="5122" name="Picture 2" descr="B:\البحوث الترقية رجاء\Copy (4) of ضرب ساحق  التعرف البصري تغطية\t23.bmp"/>
          <p:cNvPicPr>
            <a:picLocks noChangeAspect="1" noChangeArrowheads="1"/>
          </p:cNvPicPr>
          <p:nvPr/>
        </p:nvPicPr>
        <p:blipFill>
          <a:blip r:embed="rId2"/>
          <a:srcRect/>
          <a:stretch>
            <a:fillRect/>
          </a:stretch>
        </p:blipFill>
        <p:spPr bwMode="auto">
          <a:xfrm>
            <a:off x="381000" y="2286000"/>
            <a:ext cx="8229600" cy="4572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2862322"/>
          </a:xfrm>
          <a:prstGeom prst="rect">
            <a:avLst/>
          </a:prstGeom>
        </p:spPr>
        <p:txBody>
          <a:bodyPr wrap="square">
            <a:spAutoFit/>
          </a:bodyPr>
          <a:lstStyle/>
          <a:p>
            <a:pPr algn="r" rtl="1"/>
            <a:r>
              <a:rPr lang="ar-IQ" sz="3600" dirty="0" smtClean="0"/>
              <a:t>تغطية المهاجم الذي يقوم بعملية الضرب الساحق من مركز رقم 2وتستخدم في حالة وجود لاعبين جدار الصد يتميزون بطول القامة متوسط وتكون صد الكرة بعد اداء عملية الهجوم تتوجه الكرة خلف اللاعبين في المنطقة الخلفية للاعبين </a:t>
            </a:r>
            <a:endParaRPr lang="ar-IQ" sz="3600" dirty="0"/>
          </a:p>
        </p:txBody>
      </p:sp>
      <p:pic>
        <p:nvPicPr>
          <p:cNvPr id="6146" name="Picture 2" descr="B:\البحوث الترقية رجاء\Copy (4) of ضرب ساحق  التعرف البصري تغطية\t22.bmp"/>
          <p:cNvPicPr>
            <a:picLocks noChangeAspect="1" noChangeArrowheads="1"/>
          </p:cNvPicPr>
          <p:nvPr/>
        </p:nvPicPr>
        <p:blipFill>
          <a:blip r:embed="rId2"/>
          <a:srcRect/>
          <a:stretch>
            <a:fillRect/>
          </a:stretch>
        </p:blipFill>
        <p:spPr bwMode="auto">
          <a:xfrm>
            <a:off x="533400" y="2514600"/>
            <a:ext cx="6934200" cy="4086225"/>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239</Words>
  <Application>Microsoft Office PowerPoint</Application>
  <PresentationFormat>On-screen Show (4:3)</PresentationFormat>
  <Paragraphs>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futer house 2013</dc:creator>
  <cp:lastModifiedBy>futer house 2013</cp:lastModifiedBy>
  <cp:revision>18</cp:revision>
  <dcterms:created xsi:type="dcterms:W3CDTF">2006-08-16T00:00:00Z</dcterms:created>
  <dcterms:modified xsi:type="dcterms:W3CDTF">2018-04-03T12:23:31Z</dcterms:modified>
</cp:coreProperties>
</file>